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908720"/>
            <a:ext cx="6777318" cy="2210999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Правила дорожного движения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767862"/>
            <a:ext cx="7272808" cy="2181418"/>
          </a:xfrm>
        </p:spPr>
        <p:txBody>
          <a:bodyPr>
            <a:normAutofit fontScale="77500" lnSpcReduction="20000"/>
          </a:bodyPr>
          <a:lstStyle/>
          <a:p>
            <a:r>
              <a:rPr lang="ru-RU" sz="3900" b="1" dirty="0">
                <a:solidFill>
                  <a:schemeClr val="bg1"/>
                </a:solidFill>
              </a:rPr>
              <a:t>Тестирование обучающихся </a:t>
            </a:r>
          </a:p>
          <a:p>
            <a:r>
              <a:rPr lang="ru-RU" sz="3900" b="1" dirty="0">
                <a:solidFill>
                  <a:schemeClr val="bg1"/>
                </a:solidFill>
              </a:rPr>
              <a:t>   </a:t>
            </a:r>
            <a:r>
              <a:rPr lang="ru-RU" sz="3900" b="1" dirty="0" smtClean="0">
                <a:solidFill>
                  <a:schemeClr val="bg1"/>
                </a:solidFill>
              </a:rPr>
              <a:t>9-11 </a:t>
            </a:r>
            <a:r>
              <a:rPr lang="ru-RU" sz="3900" b="1" dirty="0">
                <a:solidFill>
                  <a:schemeClr val="bg1"/>
                </a:solidFill>
              </a:rPr>
              <a:t>классов </a:t>
            </a:r>
          </a:p>
          <a:p>
            <a:r>
              <a:rPr lang="ru-RU" sz="3900" b="1" dirty="0">
                <a:solidFill>
                  <a:schemeClr val="bg1"/>
                </a:solidFill>
              </a:rPr>
              <a:t>  в МБОУ СШ № 115</a:t>
            </a:r>
          </a:p>
          <a:p>
            <a:r>
              <a:rPr lang="ru-RU" sz="3900" b="1" dirty="0">
                <a:solidFill>
                  <a:schemeClr val="bg1"/>
                </a:solidFill>
              </a:rPr>
              <a:t>    19.10.2017 год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Составитель: </a:t>
            </a:r>
            <a:r>
              <a:rPr lang="ru-RU" dirty="0" err="1">
                <a:solidFill>
                  <a:schemeClr val="bg1"/>
                </a:solidFill>
              </a:rPr>
              <a:t>Теслова</a:t>
            </a:r>
            <a:r>
              <a:rPr lang="ru-RU" dirty="0">
                <a:solidFill>
                  <a:schemeClr val="bg1"/>
                </a:solidFill>
              </a:rPr>
              <a:t> Н.В.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55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9</a:t>
            </a:r>
            <a:r>
              <a:rPr lang="ru-RU" sz="3600" b="1" dirty="0">
                <a:solidFill>
                  <a:srgbClr val="C00000"/>
                </a:solidFill>
              </a:rPr>
              <a:t>. Как правильно переходить проезжую часть?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1. В любом месте по пешеходному переходу.</a:t>
            </a:r>
          </a:p>
          <a:p>
            <a:r>
              <a:rPr lang="ru-RU" dirty="0"/>
              <a:t>2. За спиной и перед грудью регулировщика, убедившись, что транспорт вас пропускает.</a:t>
            </a:r>
          </a:p>
          <a:p>
            <a:r>
              <a:rPr lang="ru-RU" dirty="0"/>
              <a:t>3. Переход запрещен.</a:t>
            </a:r>
          </a:p>
          <a:p>
            <a:endParaRPr lang="ru-RU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396044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004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10. С какой стороны регулировщика разрешен переход?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1. Переход запрещен.</a:t>
            </a:r>
          </a:p>
          <a:p>
            <a:r>
              <a:rPr lang="ru-RU" dirty="0"/>
              <a:t>2. За спиной и перед грудью регулировщика.</a:t>
            </a:r>
          </a:p>
          <a:p>
            <a:r>
              <a:rPr lang="ru-RU" dirty="0"/>
              <a:t>3. В любом месте по пешеходному переходу.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3"/>
            <a:ext cx="3600400" cy="410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727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</a:rPr>
              <a:t>11. С какой стороны регулировщика разрешен переход?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1. За спиной регулировщика, убедившись, что транспорт вас пропускает.</a:t>
            </a:r>
          </a:p>
          <a:p>
            <a:r>
              <a:rPr lang="ru-RU" dirty="0"/>
              <a:t>2. Переход запрещен.</a:t>
            </a:r>
          </a:p>
          <a:p>
            <a:r>
              <a:rPr lang="ru-RU" dirty="0"/>
              <a:t>3. В любом месте по пешеходному переходу.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3"/>
            <a:ext cx="4032448" cy="383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278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12</a:t>
            </a:r>
            <a:r>
              <a:rPr lang="ru-RU" sz="3600" b="1" dirty="0">
                <a:solidFill>
                  <a:srgbClr val="C00000"/>
                </a:solidFill>
              </a:rPr>
              <a:t>. Правильно ли идут пешеходы по левой стороне дороги по обочине навстречу транспорту?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1. Правильно;</a:t>
            </a:r>
          </a:p>
          <a:p>
            <a:r>
              <a:rPr lang="ru-RU" dirty="0"/>
              <a:t>2. Неправильно. 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396044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270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</a:rPr>
              <a:t>13. Как правильно обходить автобус?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1. Машины, автобусы или троллейбусы нужно обходить сзади; </a:t>
            </a:r>
          </a:p>
          <a:p>
            <a:r>
              <a:rPr lang="ru-RU" dirty="0"/>
              <a:t>2. Подождать, когда транспорт отъедет от остановки, тогда дорога будет хорошо видна в обе стороны.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389659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314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</a:rPr>
              <a:t>14. Укажите кто  из велосипедистов не нарушает посадки?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1</a:t>
            </a:r>
          </a:p>
          <a:p>
            <a:r>
              <a:rPr lang="ru-RU" dirty="0" smtClean="0"/>
              <a:t>2</a:t>
            </a:r>
          </a:p>
          <a:p>
            <a:r>
              <a:rPr lang="ru-RU" dirty="0" smtClean="0"/>
              <a:t>3</a:t>
            </a:r>
          </a:p>
          <a:p>
            <a:r>
              <a:rPr lang="ru-RU" dirty="0" smtClean="0"/>
              <a:t>4</a:t>
            </a:r>
          </a:p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888432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86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</a:rPr>
              <a:t>15. К какой группе относится данный знак?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1.	Приоритета.</a:t>
            </a:r>
          </a:p>
          <a:p>
            <a:r>
              <a:rPr lang="ru-RU" dirty="0"/>
              <a:t>2.	предупреждающий.</a:t>
            </a:r>
          </a:p>
          <a:p>
            <a:r>
              <a:rPr lang="ru-RU" dirty="0"/>
              <a:t>3.	Запрещающий.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45638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953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</a:rPr>
              <a:t>16. Разрешается ли пешеходам переходить через дорогу, если нет пешеходного перехода?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1. Запрещается, необходимо дойти до ближайшего светофора.</a:t>
            </a:r>
          </a:p>
          <a:p>
            <a:r>
              <a:rPr lang="ru-RU" dirty="0"/>
              <a:t>2. Разрешается переходить дорогу под прямым углом к краю проезжей части на участках, где она хорошо просматривается в обе стороны при отсутствии в зоне видимости пешеходного перехода или перекрестка.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029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17. В каком месте разрешается пешеходам пересекать проезжую часть при отсутствии пешеходного перехода?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1. На участках, где она хорошо просматривается в обе стороны (при отсутствии в зоне видимости перехода или перекрестка), под прямым углом к краю проезжей части.</a:t>
            </a:r>
          </a:p>
          <a:p>
            <a:r>
              <a:rPr lang="ru-RU" dirty="0"/>
              <a:t>2. На перекрестках по линии тротуаров или обочин.</a:t>
            </a:r>
          </a:p>
          <a:p>
            <a:r>
              <a:rPr lang="ru-RU" dirty="0"/>
              <a:t>3. Во всех перечисленных местах.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041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18. В каком из этих мест пешеходу разрешен выход на проезжую часть?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1</a:t>
            </a:r>
          </a:p>
          <a:p>
            <a:r>
              <a:rPr lang="ru-RU" dirty="0" smtClean="0"/>
              <a:t>2</a:t>
            </a:r>
          </a:p>
          <a:p>
            <a:r>
              <a:rPr lang="ru-RU" dirty="0" smtClean="0"/>
              <a:t>3</a:t>
            </a:r>
          </a:p>
          <a:p>
            <a:r>
              <a:rPr lang="ru-RU" dirty="0" smtClean="0"/>
              <a:t>4</a:t>
            </a:r>
          </a:p>
          <a:p>
            <a:r>
              <a:rPr lang="ru-RU" dirty="0"/>
              <a:t>5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1168"/>
            <a:ext cx="7848872" cy="122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17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</a:rPr>
              <a:t>1. </a:t>
            </a:r>
            <a:r>
              <a:rPr lang="ru-RU" sz="4000" b="1" dirty="0">
                <a:solidFill>
                  <a:srgbClr val="C00000"/>
                </a:solidFill>
                <a:ea typeface="Times New Roman"/>
              </a:rPr>
              <a:t>Поставить под номером знака правильный ответ.</a:t>
            </a:r>
            <a:r>
              <a:rPr lang="ru-RU" sz="4000" dirty="0">
                <a:ea typeface="Times New Roman"/>
              </a:rPr>
              <a:t/>
            </a:r>
            <a:br>
              <a:rPr lang="ru-RU" sz="4000" dirty="0">
                <a:ea typeface="Times New Roman"/>
              </a:rPr>
            </a:b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1. Движение запрещено;</a:t>
            </a:r>
            <a:endParaRPr lang="ru-RU" dirty="0" smtClean="0"/>
          </a:p>
          <a:p>
            <a:r>
              <a:rPr lang="ru-RU" dirty="0"/>
              <a:t>2. Въезд запрещён;</a:t>
            </a:r>
            <a:endParaRPr lang="ru-RU" dirty="0" smtClean="0"/>
          </a:p>
          <a:p>
            <a:r>
              <a:rPr lang="ru-RU" dirty="0" smtClean="0"/>
              <a:t>3. </a:t>
            </a:r>
            <a:r>
              <a:rPr lang="ru-RU" dirty="0">
                <a:ea typeface="Times New Roman"/>
              </a:rPr>
              <a:t>Движение только для пешеходов;</a:t>
            </a:r>
            <a:endParaRPr lang="ru-RU" dirty="0" smtClean="0"/>
          </a:p>
          <a:p>
            <a:r>
              <a:rPr lang="ru-RU" dirty="0" smtClean="0"/>
              <a:t>4. </a:t>
            </a:r>
            <a:r>
              <a:rPr lang="ru-RU" dirty="0">
                <a:ea typeface="Times New Roman"/>
              </a:rPr>
              <a:t>Стоянка автотранспорта</a:t>
            </a:r>
            <a:r>
              <a:rPr lang="ru-RU" dirty="0" smtClean="0">
                <a:ea typeface="Times New Roman"/>
              </a:rPr>
              <a:t>;</a:t>
            </a:r>
          </a:p>
          <a:p>
            <a:r>
              <a:rPr lang="ru-RU" dirty="0" smtClean="0"/>
              <a:t>5</a:t>
            </a:r>
            <a:r>
              <a:rPr lang="ru-RU" dirty="0"/>
              <a:t>. Место остановки </a:t>
            </a:r>
            <a:r>
              <a:rPr lang="ru-RU" dirty="0" smtClean="0"/>
              <a:t>трамвая;</a:t>
            </a:r>
          </a:p>
          <a:p>
            <a:r>
              <a:rPr lang="ru-RU" dirty="0"/>
              <a:t>  6. Место остановки автобуса и (или) троллейбуса.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1512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1512168" cy="152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271" y="4581128"/>
            <a:ext cx="1368152" cy="157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546903"/>
            <a:ext cx="1469838" cy="125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94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19. Что означает эта дорожная разметка?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1.	Место перегона животных.</a:t>
            </a:r>
          </a:p>
          <a:p>
            <a:r>
              <a:rPr lang="ru-RU" dirty="0"/>
              <a:t>2.	Место пересечения велосипедной дорожки с проезжей частью.</a:t>
            </a:r>
          </a:p>
          <a:p>
            <a:r>
              <a:rPr lang="ru-RU" dirty="0"/>
              <a:t>3.	Пешеходный переход.</a:t>
            </a:r>
          </a:p>
          <a:p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410445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503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20. Что обозначает данная разметка?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1.	Пешеходный переход, где движение регулируется светофором.</a:t>
            </a:r>
          </a:p>
          <a:p>
            <a:r>
              <a:rPr lang="ru-RU" dirty="0"/>
              <a:t>2.	Место, где пешеходная дорожка пересекает проезжую часть.</a:t>
            </a:r>
          </a:p>
          <a:p>
            <a:r>
              <a:rPr lang="ru-RU" dirty="0"/>
              <a:t>3.	Пешеходный переход, стрелки разметки указывают направление движения пешеходов.</a:t>
            </a:r>
          </a:p>
          <a:p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403244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69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56263" cy="1054250"/>
          </a:xfrm>
        </p:spPr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</a:rPr>
              <a:t>2. Какой знак запрещает движение на велосипеде?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1. </a:t>
            </a:r>
          </a:p>
          <a:p>
            <a:r>
              <a:rPr lang="ru-RU" dirty="0" smtClean="0"/>
              <a:t>2. </a:t>
            </a:r>
          </a:p>
          <a:p>
            <a:r>
              <a:rPr lang="ru-RU" dirty="0" smtClean="0"/>
              <a:t>3.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1728192" cy="171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12976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09120"/>
            <a:ext cx="1728192" cy="184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39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</a:rPr>
              <a:t>3. Какой знак называется «Пешеходная дорожка»?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1</a:t>
            </a:r>
          </a:p>
          <a:p>
            <a:r>
              <a:rPr lang="ru-RU" dirty="0" smtClean="0"/>
              <a:t>2</a:t>
            </a:r>
          </a:p>
          <a:p>
            <a:r>
              <a:rPr lang="ru-RU" dirty="0" smtClean="0"/>
              <a:t>3</a:t>
            </a:r>
          </a:p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288032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3016"/>
            <a:ext cx="1368152" cy="131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13176"/>
            <a:ext cx="1512168" cy="145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71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4. Какая из указанных табличек показывает зону действия данного знака?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1</a:t>
            </a:r>
          </a:p>
          <a:p>
            <a:r>
              <a:rPr lang="ru-RU" dirty="0" smtClean="0"/>
              <a:t>2</a:t>
            </a:r>
          </a:p>
          <a:p>
            <a:r>
              <a:rPr lang="ru-RU" dirty="0"/>
              <a:t>3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52736"/>
            <a:ext cx="172819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417646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83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5. Какой из знаков является предупреждающим для водителя?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1</a:t>
            </a:r>
          </a:p>
          <a:p>
            <a:r>
              <a:rPr lang="ru-RU" dirty="0" smtClean="0"/>
              <a:t>2</a:t>
            </a:r>
          </a:p>
          <a:p>
            <a:r>
              <a:rPr lang="ru-RU" dirty="0" smtClean="0"/>
              <a:t>3</a:t>
            </a:r>
          </a:p>
          <a:p>
            <a:r>
              <a:rPr lang="ru-RU" dirty="0"/>
              <a:t>4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828092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103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56263" cy="1054250"/>
          </a:xfrm>
        </p:spPr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</a:rPr>
              <a:t>6. Какой из знаков должен стоять 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на </a:t>
            </a:r>
            <a:r>
              <a:rPr lang="ru-RU" sz="3600" b="1" dirty="0">
                <a:solidFill>
                  <a:srgbClr val="C00000"/>
                </a:solidFill>
              </a:rPr>
              <a:t>дороге?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1</a:t>
            </a:r>
          </a:p>
          <a:p>
            <a:r>
              <a:rPr lang="ru-RU" dirty="0" smtClean="0"/>
              <a:t>2</a:t>
            </a:r>
          </a:p>
          <a:p>
            <a:r>
              <a:rPr lang="ru-RU" dirty="0" smtClean="0"/>
              <a:t>3</a:t>
            </a:r>
          </a:p>
          <a:p>
            <a:r>
              <a:rPr lang="ru-RU" dirty="0"/>
              <a:t>4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842493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685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756263" cy="1054250"/>
          </a:xfrm>
        </p:spPr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</a:rPr>
              <a:t>7. Как называется этот знак?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1.	Подземный пешеходный переход.</a:t>
            </a:r>
          </a:p>
          <a:p>
            <a:r>
              <a:rPr lang="ru-RU" dirty="0"/>
              <a:t>2.	Пешеходная дорожка.</a:t>
            </a:r>
          </a:p>
          <a:p>
            <a:r>
              <a:rPr lang="ru-RU" dirty="0"/>
              <a:t>3.	Движение пешеходов запрещено.</a:t>
            </a:r>
          </a:p>
          <a:p>
            <a:r>
              <a:rPr lang="ru-RU" dirty="0"/>
              <a:t>4.  Надземный пешеходный переход. 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417646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584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8. Как должен поступить пешеход в этой ситуации?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1. Пройти перед автомобилем, убедившись, что он остановился и уступает Вам дорогу.</a:t>
            </a:r>
          </a:p>
          <a:p>
            <a:r>
              <a:rPr lang="ru-RU" dirty="0"/>
              <a:t>2. Пользуясь преимущественным правом пройти первым.</a:t>
            </a:r>
          </a:p>
          <a:p>
            <a:r>
              <a:rPr lang="ru-RU" dirty="0"/>
              <a:t>3. Уступить автомобилю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4104456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101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340</TotalTime>
  <Words>535</Words>
  <Application>Microsoft Office PowerPoint</Application>
  <PresentationFormat>Экран (4:3)</PresentationFormat>
  <Paragraphs>94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Твердый переплет</vt:lpstr>
      <vt:lpstr> Правила дорожного движения</vt:lpstr>
      <vt:lpstr>1. Поставить под номером знака правильный ответ. </vt:lpstr>
      <vt:lpstr>2. Какой знак запрещает движение на велосипеде? </vt:lpstr>
      <vt:lpstr>3. Какой знак называется «Пешеходная дорожка»?</vt:lpstr>
      <vt:lpstr>4. Какая из указанных табличек показывает зону действия данного знака?</vt:lpstr>
      <vt:lpstr>5. Какой из знаков является предупреждающим для водителя?</vt:lpstr>
      <vt:lpstr>6. Какой из знаков должен стоять  на дороге?</vt:lpstr>
      <vt:lpstr>7. Как называется этот знак?</vt:lpstr>
      <vt:lpstr>8. Как должен поступить пешеход в этой ситуации?</vt:lpstr>
      <vt:lpstr>9. Как правильно переходить проезжую часть?</vt:lpstr>
      <vt:lpstr>10. С какой стороны регулировщика разрешен переход?</vt:lpstr>
      <vt:lpstr>11. С какой стороны регулировщика разрешен переход?</vt:lpstr>
      <vt:lpstr>12. Правильно ли идут пешеходы по левой стороне дороги по обочине навстречу транспорту?</vt:lpstr>
      <vt:lpstr>13. Как правильно обходить автобус? </vt:lpstr>
      <vt:lpstr>14. Укажите кто  из велосипедистов не нарушает посадки?</vt:lpstr>
      <vt:lpstr>15. К какой группе относится данный знак?</vt:lpstr>
      <vt:lpstr>16. Разрешается ли пешеходам переходить через дорогу, если нет пешеходного перехода?</vt:lpstr>
      <vt:lpstr>17. В каком месте разрешается пешеходам пересекать проезжую часть при отсутствии пешеходного перехода?</vt:lpstr>
      <vt:lpstr>18. В каком из этих мест пешеходу разрешен выход на проезжую часть?</vt:lpstr>
      <vt:lpstr>19. Что означает эта дорожная разметка?</vt:lpstr>
      <vt:lpstr>20. Что обозначает данная разметка?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Правила дорожного движения</dc:title>
  <cp:lastModifiedBy>User</cp:lastModifiedBy>
  <cp:revision>6</cp:revision>
  <dcterms:modified xsi:type="dcterms:W3CDTF">2017-10-19T11:21:21Z</dcterms:modified>
</cp:coreProperties>
</file>